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5" d="100"/>
          <a:sy n="65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F41-AA46-43AE-BBC4-326848C6927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2CB1922-F277-4B58-84D2-92F42CF6835F}" type="slidenum">
              <a:rPr lang="en-AU" smtClean="0"/>
              <a:t>‹#›</a:t>
            </a:fld>
            <a:endParaRPr lang="en-A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F41-AA46-43AE-BBC4-326848C6927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1922-F277-4B58-84D2-92F42CF6835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F41-AA46-43AE-BBC4-326848C6927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1922-F277-4B58-84D2-92F42CF6835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F41-AA46-43AE-BBC4-326848C6927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B1922-F277-4B58-84D2-92F42CF6835F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F41-AA46-43AE-BBC4-326848C6927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B1922-F277-4B58-84D2-92F42CF6835F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F41-AA46-43AE-BBC4-326848C6927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1922-F277-4B58-84D2-92F42CF6835F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F41-AA46-43AE-BBC4-326848C6927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1922-F277-4B58-84D2-92F42CF6835F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F41-AA46-43AE-BBC4-326848C6927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1922-F277-4B58-84D2-92F42CF6835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F41-AA46-43AE-BBC4-326848C6927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CB1922-F277-4B58-84D2-92F42CF6835F}" type="slidenum">
              <a:rPr lang="en-AU" smtClean="0"/>
              <a:t>‹#›</a:t>
            </a:fld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5E6F41-AA46-43AE-BBC4-326848C6927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CB1922-F277-4B58-84D2-92F42CF6835F}" type="slidenum">
              <a:rPr lang="en-AU" smtClean="0"/>
              <a:t>‹#›</a:t>
            </a:fld>
            <a:endParaRPr lang="en-A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F41-AA46-43AE-BBC4-326848C69272}" type="datetimeFigureOut">
              <a:rPr lang="en-AU" smtClean="0"/>
              <a:t>25/09/2014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1922-F277-4B58-84D2-92F42CF6835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2CB1922-F277-4B58-84D2-92F42CF6835F}" type="slidenum">
              <a:rPr lang="en-AU" smtClean="0"/>
              <a:t>‹#›</a:t>
            </a:fld>
            <a:endParaRPr lang="en-A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C5E6F41-AA46-43AE-BBC4-326848C69272}" type="datetimeFigureOut">
              <a:rPr lang="en-AU" smtClean="0"/>
              <a:t>25/09/2014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3.xml"/><Relationship Id="rId3" Type="http://schemas.openxmlformats.org/officeDocument/2006/relationships/slide" Target="slide11.xml"/><Relationship Id="rId7" Type="http://schemas.openxmlformats.org/officeDocument/2006/relationships/slide" Target="slide14.xml"/><Relationship Id="rId12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12.xml"/><Relationship Id="rId10" Type="http://schemas.openxmlformats.org/officeDocument/2006/relationships/slide" Target="slide6.xml"/><Relationship Id="rId4" Type="http://schemas.openxmlformats.org/officeDocument/2006/relationships/slide" Target="slide7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824" y="1124744"/>
            <a:ext cx="3441070" cy="46166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>
                  <a:solidFill>
                    <a:srgbClr val="7030A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Time </a:t>
            </a:r>
          </a:p>
          <a:p>
            <a:pPr algn="ctr"/>
            <a:r>
              <a:rPr lang="en-US" sz="8000" b="1" dirty="0" smtClean="0">
                <a:ln w="11430">
                  <a:solidFill>
                    <a:srgbClr val="7030A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To </a:t>
            </a:r>
          </a:p>
          <a:p>
            <a:pPr algn="ctr"/>
            <a:r>
              <a:rPr lang="en-US" sz="8000" b="1" dirty="0" smtClean="0">
                <a:ln w="11430">
                  <a:solidFill>
                    <a:srgbClr val="7030A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Reflect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626867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Author: Anne Inglis</a:t>
            </a:r>
          </a:p>
        </p:txBody>
      </p:sp>
    </p:spTree>
    <p:extLst>
      <p:ext uri="{BB962C8B-B14F-4D97-AF65-F5344CB8AC3E}">
        <p14:creationId xmlns:p14="http://schemas.microsoft.com/office/powerpoint/2010/main" val="192824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9" y="1772816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800" dirty="0" smtClean="0"/>
              <a:t>What are your strengths and weaknesses in relation to this topic?</a:t>
            </a:r>
            <a:endParaRPr lang="en-AU" sz="4800" dirty="0"/>
          </a:p>
        </p:txBody>
      </p:sp>
      <p:pic>
        <p:nvPicPr>
          <p:cNvPr id="3" name="Picture 4" descr="http://www.plymouthdiabetes.org.uk/images/buttons/main_menu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230" y="5013176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93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132856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800" dirty="0" smtClean="0"/>
              <a:t>Produce five key points which summarise the content in this resource.</a:t>
            </a:r>
            <a:endParaRPr lang="en-AU" sz="4800" dirty="0"/>
          </a:p>
        </p:txBody>
      </p:sp>
      <p:pic>
        <p:nvPicPr>
          <p:cNvPr id="3" name="Picture 4" descr="http://www.plymouthdiabetes.org.uk/images/buttons/main_menu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230" y="5013176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54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420888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800" dirty="0" smtClean="0"/>
              <a:t>Create a mind-map showing what you have learnt from this resource.</a:t>
            </a:r>
            <a:endParaRPr lang="en-AU" sz="4800" dirty="0"/>
          </a:p>
        </p:txBody>
      </p:sp>
      <p:pic>
        <p:nvPicPr>
          <p:cNvPr id="3" name="Picture 4" descr="http://www.plymouthdiabetes.org.uk/images/buttons/main_menu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230" y="5013176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8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5840" y="1340768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800" dirty="0" smtClean="0"/>
              <a:t>Choose three keywords from this resource.</a:t>
            </a:r>
            <a:br>
              <a:rPr lang="en-GB" altLang="en-US" sz="4800" dirty="0" smtClean="0"/>
            </a:br>
            <a:r>
              <a:rPr lang="en-GB" altLang="en-US" sz="4800" dirty="0" smtClean="0"/>
              <a:t/>
            </a:r>
            <a:br>
              <a:rPr lang="en-GB" altLang="en-US" sz="4800" dirty="0" smtClean="0"/>
            </a:br>
            <a:r>
              <a:rPr lang="en-GB" altLang="en-US" sz="4800" dirty="0" smtClean="0"/>
              <a:t>Write a definition for each and then give an example.</a:t>
            </a:r>
            <a:endParaRPr lang="en-AU" sz="4800" dirty="0"/>
          </a:p>
        </p:txBody>
      </p:sp>
      <p:pic>
        <p:nvPicPr>
          <p:cNvPr id="3" name="Picture 4" descr="http://www.plymouthdiabetes.org.uk/images/buttons/main_menu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230" y="5013176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43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5"/>
            <a:ext cx="8064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 smtClean="0"/>
              <a:t>Draw a line and label it from one (no idea) to ten (completely understand). </a:t>
            </a:r>
            <a:br>
              <a:rPr lang="en-GB" altLang="en-US" sz="4000" dirty="0" smtClean="0"/>
            </a:br>
            <a:r>
              <a:rPr lang="en-GB" altLang="en-US" sz="4000" dirty="0" smtClean="0"/>
              <a:t/>
            </a:r>
            <a:br>
              <a:rPr lang="en-GB" altLang="en-US" sz="4000" dirty="0" smtClean="0"/>
            </a:br>
            <a:r>
              <a:rPr lang="en-GB" altLang="en-US" sz="4000" dirty="0" smtClean="0"/>
              <a:t>Indicate where you feel you were at in relation to the topic before engaging in this resource, and where you feel you are at now. Then, explain your choices.</a:t>
            </a:r>
            <a:endParaRPr lang="en-AU" sz="4000" dirty="0"/>
          </a:p>
        </p:txBody>
      </p:sp>
      <p:pic>
        <p:nvPicPr>
          <p:cNvPr id="3" name="Picture 4" descr="http://www.plymouthdiabetes.org.uk/images/buttons/main_menu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230" y="5013176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52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1303837" y="4581128"/>
            <a:ext cx="1058416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539552" y="18864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ambria" panose="02040503050406030204" pitchFamily="18" charset="0"/>
              </a:rPr>
              <a:t>Click on a box to answer a question about your learning from this resource. Repeat at least 3 times.</a:t>
            </a:r>
            <a:endParaRPr lang="en-AU" sz="2400" dirty="0">
              <a:latin typeface="Cambria" panose="02040503050406030204" pitchFamily="18" charset="0"/>
            </a:endParaRPr>
          </a:p>
        </p:txBody>
      </p:sp>
      <p:sp>
        <p:nvSpPr>
          <p:cNvPr id="17" name="Rectangle 16">
            <a:hlinkClick r:id="rId3" action="ppaction://hlinksldjump"/>
          </p:cNvPr>
          <p:cNvSpPr/>
          <p:nvPr/>
        </p:nvSpPr>
        <p:spPr>
          <a:xfrm>
            <a:off x="7300166" y="4667068"/>
            <a:ext cx="1058416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7211184" y="3076832"/>
            <a:ext cx="1058416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7247291" y="1650903"/>
            <a:ext cx="10584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>
            <a:hlinkClick r:id="rId6" action="ppaction://hlinksldjump"/>
          </p:cNvPr>
          <p:cNvSpPr/>
          <p:nvPr/>
        </p:nvSpPr>
        <p:spPr>
          <a:xfrm>
            <a:off x="3220231" y="4637570"/>
            <a:ext cx="1058416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5289489" y="4653594"/>
            <a:ext cx="10584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ectangle 21">
            <a:hlinkClick r:id="rId8" action="ppaction://hlinksldjump"/>
          </p:cNvPr>
          <p:cNvSpPr/>
          <p:nvPr/>
        </p:nvSpPr>
        <p:spPr>
          <a:xfrm>
            <a:off x="5289489" y="3140968"/>
            <a:ext cx="1058416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>
            <a:hlinkClick r:id="rId9" action="ppaction://hlinksldjump"/>
          </p:cNvPr>
          <p:cNvSpPr/>
          <p:nvPr/>
        </p:nvSpPr>
        <p:spPr>
          <a:xfrm>
            <a:off x="5220072" y="1628800"/>
            <a:ext cx="1058416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>
            <a:hlinkClick r:id="rId10" action="ppaction://hlinksldjump"/>
          </p:cNvPr>
          <p:cNvSpPr/>
          <p:nvPr/>
        </p:nvSpPr>
        <p:spPr>
          <a:xfrm>
            <a:off x="3220231" y="1628800"/>
            <a:ext cx="1058416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Rectangle 24">
            <a:hlinkClick r:id="rId11" action="ppaction://hlinksldjump"/>
          </p:cNvPr>
          <p:cNvSpPr/>
          <p:nvPr/>
        </p:nvSpPr>
        <p:spPr>
          <a:xfrm>
            <a:off x="3232369" y="3110196"/>
            <a:ext cx="1058416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Rectangle 25">
            <a:hlinkClick r:id="rId12" action="ppaction://hlinksldjump"/>
          </p:cNvPr>
          <p:cNvSpPr/>
          <p:nvPr/>
        </p:nvSpPr>
        <p:spPr>
          <a:xfrm>
            <a:off x="1331640" y="1628800"/>
            <a:ext cx="1058416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Rectangle 26">
            <a:hlinkClick r:id="rId13" action="ppaction://hlinksldjump"/>
          </p:cNvPr>
          <p:cNvSpPr/>
          <p:nvPr/>
        </p:nvSpPr>
        <p:spPr>
          <a:xfrm>
            <a:off x="1303837" y="3147943"/>
            <a:ext cx="10584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136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242088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 smtClean="0"/>
              <a:t>What have you learnt from this resource?</a:t>
            </a:r>
            <a:endParaRPr lang="en-AU" sz="4800" dirty="0"/>
          </a:p>
        </p:txBody>
      </p:sp>
      <p:pic>
        <p:nvPicPr>
          <p:cNvPr id="12292" name="Picture 4" descr="http://www.plymouthdiabetes.org.uk/images/buttons/main_menu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230" y="5013176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29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988840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800" dirty="0" smtClean="0"/>
              <a:t>How has your understanding changed after using this resource?</a:t>
            </a:r>
            <a:endParaRPr lang="en-AU" sz="4800" dirty="0"/>
          </a:p>
        </p:txBody>
      </p:sp>
      <p:pic>
        <p:nvPicPr>
          <p:cNvPr id="3" name="Picture 4" descr="http://www.plymouthdiabetes.org.uk/images/buttons/main_menu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230" y="5013176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62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980728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800" dirty="0" smtClean="0"/>
              <a:t>What is the most important thing you have learnt from this resource? </a:t>
            </a:r>
            <a:br>
              <a:rPr lang="en-GB" altLang="en-US" sz="4800" dirty="0" smtClean="0"/>
            </a:br>
            <a:r>
              <a:rPr lang="en-GB" altLang="en-US" sz="4800" dirty="0" smtClean="0"/>
              <a:t/>
            </a:r>
            <a:br>
              <a:rPr lang="en-GB" altLang="en-US" sz="4800" dirty="0" smtClean="0"/>
            </a:br>
            <a:r>
              <a:rPr lang="en-GB" altLang="en-US" sz="4800" dirty="0" smtClean="0"/>
              <a:t>Why is it most important?</a:t>
            </a:r>
            <a:endParaRPr lang="en-AU" sz="4800" dirty="0"/>
          </a:p>
        </p:txBody>
      </p:sp>
      <p:pic>
        <p:nvPicPr>
          <p:cNvPr id="3" name="Picture 4" descr="http://www.plymouthdiabetes.org.uk/images/buttons/main_menu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230" y="5013176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55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001396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800" dirty="0" smtClean="0"/>
              <a:t>How has this resource altered your knowledge or understanding?</a:t>
            </a:r>
            <a:endParaRPr lang="en-AU" sz="4800" dirty="0"/>
          </a:p>
        </p:txBody>
      </p:sp>
      <p:pic>
        <p:nvPicPr>
          <p:cNvPr id="3" name="Picture 4" descr="http://www.plymouthdiabetes.org.uk/images/buttons/main_menu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230" y="5013176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61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42088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800" dirty="0" smtClean="0"/>
              <a:t>What questions do you have based on this resource?</a:t>
            </a:r>
            <a:endParaRPr lang="en-AU" sz="4800" dirty="0"/>
          </a:p>
        </p:txBody>
      </p:sp>
      <p:pic>
        <p:nvPicPr>
          <p:cNvPr id="4" name="Picture 4" descr="http://www.plymouthdiabetes.org.uk/images/buttons/main_menu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230" y="5013176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05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132856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800" dirty="0" smtClean="0"/>
              <a:t>In what ways might you use your learning from this resource in the future?</a:t>
            </a:r>
            <a:endParaRPr lang="en-AU" sz="4800" dirty="0"/>
          </a:p>
        </p:txBody>
      </p:sp>
      <p:pic>
        <p:nvPicPr>
          <p:cNvPr id="3" name="Picture 4" descr="http://www.plymouthdiabetes.org.uk/images/buttons/main_menu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230" y="5013176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12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772816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800" dirty="0" smtClean="0"/>
              <a:t>How does the content of this resource connect to what you already know?</a:t>
            </a:r>
            <a:endParaRPr lang="en-AU" sz="4800" dirty="0"/>
          </a:p>
        </p:txBody>
      </p:sp>
      <p:pic>
        <p:nvPicPr>
          <p:cNvPr id="4" name="Picture 4" descr="http://www.plymouthdiabetes.org.uk/images/buttons/main_menu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230" y="5013176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48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Custom 8">
      <a:dk1>
        <a:sysClr val="windowText" lastClr="000000"/>
      </a:dk1>
      <a:lt1>
        <a:srgbClr val="FFFFFF"/>
      </a:lt1>
      <a:dk2>
        <a:srgbClr val="0F3B46"/>
      </a:dk2>
      <a:lt2>
        <a:srgbClr val="AEE8FB"/>
      </a:lt2>
      <a:accent1>
        <a:srgbClr val="9966FF"/>
      </a:accent1>
      <a:accent2>
        <a:srgbClr val="FEA022"/>
      </a:accent2>
      <a:accent3>
        <a:srgbClr val="FF66CC"/>
      </a:accent3>
      <a:accent4>
        <a:srgbClr val="48CBF6"/>
      </a:accent4>
      <a:accent5>
        <a:srgbClr val="175869"/>
      </a:accent5>
      <a:accent6>
        <a:srgbClr val="59BFD9"/>
      </a:accent6>
      <a:hlink>
        <a:srgbClr val="044D65"/>
      </a:hlink>
      <a:folHlink>
        <a:srgbClr val="48CBF6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56</TotalTime>
  <Words>169</Words>
  <Application>Microsoft Office PowerPoint</Application>
  <PresentationFormat>On-screen Show (4:3)</PresentationFormat>
  <Paragraphs>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Thermal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Tuppy</dc:creator>
  <cp:lastModifiedBy>Tuppy</cp:lastModifiedBy>
  <cp:revision>6</cp:revision>
  <dcterms:created xsi:type="dcterms:W3CDTF">2014-09-25T10:53:48Z</dcterms:created>
  <dcterms:modified xsi:type="dcterms:W3CDTF">2014-09-25T11:50:25Z</dcterms:modified>
</cp:coreProperties>
</file>